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2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25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32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1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0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19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17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532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96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84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00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23B694D-0A45-4CF5-BD77-6CD9FA539622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46A2122-01C6-4C85-93BC-AD11CECD3C64}" type="slidenum">
              <a:rPr lang="en-GB" smtClean="0"/>
              <a:t>‹nº›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5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kv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kv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5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kv"/><Relationship Id="rId5" Type="http://schemas.microsoft.com/office/2007/relationships/media" Target="../media/media6.mkv"/><Relationship Id="rId10" Type="http://schemas.openxmlformats.org/officeDocument/2006/relationships/image" Target="../media/image12.png"/><Relationship Id="rId4" Type="http://schemas.openxmlformats.org/officeDocument/2006/relationships/video" Target="../media/media5.mp4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92ED4-2CF3-4788-B2C1-16739A148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Homework 3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0F8DEE-580B-488C-B73F-B8122BAA7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Simulation of Complex Systems</a:t>
            </a:r>
          </a:p>
          <a:p>
            <a:r>
              <a:rPr lang="en-GB" dirty="0"/>
              <a:t>Francisco Caetano</a:t>
            </a:r>
          </a:p>
        </p:txBody>
      </p:sp>
    </p:spTree>
    <p:extLst>
      <p:ext uri="{BB962C8B-B14F-4D97-AF65-F5344CB8AC3E}">
        <p14:creationId xmlns:p14="http://schemas.microsoft.com/office/powerpoint/2010/main" val="5173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212849-37AD-4224-BB61-5489B54F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C2F3007-0C52-49C3-9A30-D090ED02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Plot that shows sample trajectories with different values of swimming velocity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Plot that shows mean square displacement resulting from each trajectory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1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B379-ABC4-4CBA-BC9D-CE9ABA61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Trajectory for different velocities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28E0868-22F3-49BD-A88A-EEB21C853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201140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E7A03-9A33-479C-BD82-59EA3974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Square Displacement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3E2929D1-8DC8-4D3F-B134-14DDE9649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171115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5326A-D944-432B-A63C-8A66F416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81398E5-F7CF-4CA0-8BBB-5E7C3343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Plot some sample screen shots of the simulation with different cluster sizes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Prepare an animated video like the sample 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38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1B5D-E8EC-4F87-A296-ABE6800C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Shots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6508C0D-2D28-42A9-8EE8-F90FF483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332677" cy="736282"/>
          </a:xfrm>
        </p:spPr>
        <p:txBody>
          <a:bodyPr/>
          <a:lstStyle/>
          <a:p>
            <a:r>
              <a:rPr lang="en-GB" dirty="0"/>
              <a:t>Almost </a:t>
            </a:r>
            <a:r>
              <a:rPr lang="en-GB" dirty="0" err="1"/>
              <a:t>nO</a:t>
            </a:r>
            <a:r>
              <a:rPr lang="en-GB" dirty="0"/>
              <a:t> clusters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F5FFAC53-2F90-40AC-A512-F4257C33EF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3" y="2854520"/>
            <a:ext cx="2880610" cy="2834886"/>
          </a:xfrm>
        </p:spPr>
      </p:pic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52637BED-9F64-49A1-821A-B0381509C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23002" y="1846052"/>
            <a:ext cx="3332677" cy="736282"/>
          </a:xfrm>
        </p:spPr>
        <p:txBody>
          <a:bodyPr/>
          <a:lstStyle/>
          <a:p>
            <a:r>
              <a:rPr lang="en-GB" dirty="0"/>
              <a:t>Big Clusters</a:t>
            </a:r>
          </a:p>
        </p:txBody>
      </p:sp>
      <p:pic>
        <p:nvPicPr>
          <p:cNvPr id="13" name="Marcador de Posição de Conteúdo 12">
            <a:extLst>
              <a:ext uri="{FF2B5EF4-FFF2-40B4-BE49-F238E27FC236}">
                <a16:creationId xmlns:a16="http://schemas.microsoft.com/office/drawing/2014/main" id="{42071706-4134-4F79-AF61-7B11A586F3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784055"/>
            <a:ext cx="3332163" cy="2975815"/>
          </a:xfrm>
        </p:spPr>
      </p:pic>
      <p:sp>
        <p:nvSpPr>
          <p:cNvPr id="10" name="Marcador de Posição do Texto 3">
            <a:extLst>
              <a:ext uri="{FF2B5EF4-FFF2-40B4-BE49-F238E27FC236}">
                <a16:creationId xmlns:a16="http://schemas.microsoft.com/office/drawing/2014/main" id="{C475447F-ADE8-4CA2-9A2B-8FA31FA5EC0C}"/>
              </a:ext>
            </a:extLst>
          </p:cNvPr>
          <p:cNvSpPr txBox="1">
            <a:spLocks/>
          </p:cNvSpPr>
          <p:nvPr/>
        </p:nvSpPr>
        <p:spPr>
          <a:xfrm>
            <a:off x="4347234" y="1846052"/>
            <a:ext cx="3332677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clusters</a:t>
            </a:r>
          </a:p>
        </p:txBody>
      </p:sp>
      <p:pic>
        <p:nvPicPr>
          <p:cNvPr id="11" name="Marcador de Posição de Conteúdo 8">
            <a:extLst>
              <a:ext uri="{FF2B5EF4-FFF2-40B4-BE49-F238E27FC236}">
                <a16:creationId xmlns:a16="http://schemas.microsoft.com/office/drawing/2014/main" id="{546CCEBB-4764-4056-80AC-67F320633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487" y="2959685"/>
            <a:ext cx="2880610" cy="26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6F1FC-D77A-480A-981A-A7BF5F0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A40F6D3-07A3-4CD3-A1B4-6F7457D6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615" y="2192656"/>
            <a:ext cx="3407160" cy="736282"/>
          </a:xfrm>
        </p:spPr>
        <p:txBody>
          <a:bodyPr/>
          <a:lstStyle/>
          <a:p>
            <a:r>
              <a:rPr lang="en-GB" dirty="0"/>
              <a:t>Almost </a:t>
            </a:r>
            <a:r>
              <a:rPr lang="en-GB" dirty="0" err="1"/>
              <a:t>nO</a:t>
            </a:r>
            <a:r>
              <a:rPr lang="en-GB" dirty="0"/>
              <a:t> clusters</a:t>
            </a:r>
          </a:p>
        </p:txBody>
      </p:sp>
      <p:pic>
        <p:nvPicPr>
          <p:cNvPr id="12" name="ex2_noc">
            <a:hlinkClick r:id="" action="ppaction://media"/>
            <a:extLst>
              <a:ext uri="{FF2B5EF4-FFF2-40B4-BE49-F238E27FC236}">
                <a16:creationId xmlns:a16="http://schemas.microsoft.com/office/drawing/2014/main" id="{B99329B1-9EC3-41D0-B315-2925B06B597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3614" y="2932113"/>
            <a:ext cx="3410970" cy="2563165"/>
          </a:xfrm>
        </p:spPr>
      </p:pic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1D9EDEB4-D343-476B-B4B2-68F65DE3F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2993" y="2192656"/>
            <a:ext cx="3563497" cy="736282"/>
          </a:xfrm>
        </p:spPr>
        <p:txBody>
          <a:bodyPr/>
          <a:lstStyle/>
          <a:p>
            <a:r>
              <a:rPr lang="en-GB" dirty="0"/>
              <a:t>Big Clusters</a:t>
            </a:r>
          </a:p>
        </p:txBody>
      </p:sp>
      <p:pic>
        <p:nvPicPr>
          <p:cNvPr id="14" name="ex2_allin">
            <a:hlinkClick r:id="" action="ppaction://media"/>
            <a:extLst>
              <a:ext uri="{FF2B5EF4-FFF2-40B4-BE49-F238E27FC236}">
                <a16:creationId xmlns:a16="http://schemas.microsoft.com/office/drawing/2014/main" id="{6705A110-23ED-4E27-A628-8D0A7A8630EC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72993" y="2928938"/>
            <a:ext cx="3410970" cy="2571908"/>
          </a:xfrm>
        </p:spPr>
      </p:pic>
      <p:pic>
        <p:nvPicPr>
          <p:cNvPr id="16" name="ex2_medium">
            <a:hlinkClick r:id="" action="ppaction://media"/>
            <a:extLst>
              <a:ext uri="{FF2B5EF4-FFF2-40B4-BE49-F238E27FC236}">
                <a16:creationId xmlns:a16="http://schemas.microsoft.com/office/drawing/2014/main" id="{901C8A00-D389-4548-8549-0EFF1A3205D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68303" y="2932043"/>
            <a:ext cx="3410971" cy="2563304"/>
          </a:xfrm>
          <a:prstGeom prst="rect">
            <a:avLst/>
          </a:prstGeom>
        </p:spPr>
      </p:pic>
      <p:sp>
        <p:nvSpPr>
          <p:cNvPr id="17" name="Marcador de Posição do Texto 4">
            <a:extLst>
              <a:ext uri="{FF2B5EF4-FFF2-40B4-BE49-F238E27FC236}">
                <a16:creationId xmlns:a16="http://schemas.microsoft.com/office/drawing/2014/main" id="{53C8AEDF-03C9-41CE-8A10-DBC5481C6B13}"/>
              </a:ext>
            </a:extLst>
          </p:cNvPr>
          <p:cNvSpPr txBox="1">
            <a:spLocks/>
          </p:cNvSpPr>
          <p:nvPr/>
        </p:nvSpPr>
        <p:spPr>
          <a:xfrm>
            <a:off x="4472114" y="2192656"/>
            <a:ext cx="340716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clusters</a:t>
            </a:r>
          </a:p>
        </p:txBody>
      </p:sp>
    </p:spTree>
    <p:extLst>
      <p:ext uri="{BB962C8B-B14F-4D97-AF65-F5344CB8AC3E}">
        <p14:creationId xmlns:p14="http://schemas.microsoft.com/office/powerpoint/2010/main" val="1283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5326A-D944-432B-A63C-8A66F416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81398E5-F7CF-4CA0-8BBB-5E7C3343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Create the model and find correct parameters to observe metastable channels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47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6F1FC-D77A-480A-981A-A7BF5F0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A40F6D3-07A3-4CD3-A1B4-6F7457D6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615" y="2192656"/>
            <a:ext cx="3407160" cy="736282"/>
          </a:xfrm>
        </p:spPr>
        <p:txBody>
          <a:bodyPr/>
          <a:lstStyle/>
          <a:p>
            <a:r>
              <a:rPr lang="en-GB" dirty="0"/>
              <a:t>No Channels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1D9EDEB4-D343-476B-B4B2-68F65DE3F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72993" y="2192656"/>
            <a:ext cx="3563497" cy="736282"/>
          </a:xfrm>
        </p:spPr>
        <p:txBody>
          <a:bodyPr/>
          <a:lstStyle/>
          <a:p>
            <a:r>
              <a:rPr lang="en-GB" dirty="0"/>
              <a:t>Clear Channels</a:t>
            </a:r>
          </a:p>
        </p:txBody>
      </p:sp>
      <p:sp>
        <p:nvSpPr>
          <p:cNvPr id="17" name="Marcador de Posição do Texto 4">
            <a:extLst>
              <a:ext uri="{FF2B5EF4-FFF2-40B4-BE49-F238E27FC236}">
                <a16:creationId xmlns:a16="http://schemas.microsoft.com/office/drawing/2014/main" id="{53C8AEDF-03C9-41CE-8A10-DBC5481C6B13}"/>
              </a:ext>
            </a:extLst>
          </p:cNvPr>
          <p:cNvSpPr txBox="1">
            <a:spLocks/>
          </p:cNvSpPr>
          <p:nvPr/>
        </p:nvSpPr>
        <p:spPr>
          <a:xfrm>
            <a:off x="4472114" y="2192656"/>
            <a:ext cx="3407160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They start forming</a:t>
            </a:r>
          </a:p>
        </p:txBody>
      </p:sp>
      <p:pic>
        <p:nvPicPr>
          <p:cNvPr id="6" name="ex3_allin_Trim">
            <a:hlinkClick r:id="" action="ppaction://media"/>
            <a:extLst>
              <a:ext uri="{FF2B5EF4-FFF2-40B4-BE49-F238E27FC236}">
                <a16:creationId xmlns:a16="http://schemas.microsoft.com/office/drawing/2014/main" id="{FCB31D25-A162-429C-9041-65D74A461904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72425" y="2928938"/>
            <a:ext cx="3381872" cy="2536825"/>
          </a:xfrm>
        </p:spPr>
      </p:pic>
      <p:pic>
        <p:nvPicPr>
          <p:cNvPr id="10" name="ex3_noc">
            <a:hlinkClick r:id="" action="ppaction://media"/>
            <a:extLst>
              <a:ext uri="{FF2B5EF4-FFF2-40B4-BE49-F238E27FC236}">
                <a16:creationId xmlns:a16="http://schemas.microsoft.com/office/drawing/2014/main" id="{65578970-809D-4124-97D1-A938C3889B11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7703" y="2928937"/>
            <a:ext cx="3373684" cy="2536825"/>
          </a:xfrm>
        </p:spPr>
      </p:pic>
      <p:pic>
        <p:nvPicPr>
          <p:cNvPr id="11" name="ex3_medium">
            <a:hlinkClick r:id="" action="ppaction://media"/>
            <a:extLst>
              <a:ext uri="{FF2B5EF4-FFF2-40B4-BE49-F238E27FC236}">
                <a16:creationId xmlns:a16="http://schemas.microsoft.com/office/drawing/2014/main" id="{30A982BD-5176-4521-8D01-1447326BC4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99014" y="2928937"/>
            <a:ext cx="3385783" cy="2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3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</TotalTime>
  <Words>98</Words>
  <Application>Microsoft Office PowerPoint</Application>
  <PresentationFormat>Ecrã Panorâmico</PresentationFormat>
  <Paragraphs>25</Paragraphs>
  <Slides>9</Slides>
  <Notes>0</Notes>
  <HiddenSlides>0</HiddenSlides>
  <MMClips>6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Wingdings</vt:lpstr>
      <vt:lpstr>Retrospetiva</vt:lpstr>
      <vt:lpstr>Homework 3</vt:lpstr>
      <vt:lpstr>Exercise 1</vt:lpstr>
      <vt:lpstr>Trajectory for different velocities</vt:lpstr>
      <vt:lpstr>Mean Square Displacement</vt:lpstr>
      <vt:lpstr>Exercise 2</vt:lpstr>
      <vt:lpstr>Screen Shots</vt:lpstr>
      <vt:lpstr>Video</vt:lpstr>
      <vt:lpstr>Exercise 3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Homework 3</dc:title>
  <dc:creator>up201705031@ms.uporto.pt</dc:creator>
  <cp:lastModifiedBy>up201705031@ms.uporto.pt</cp:lastModifiedBy>
  <cp:revision>1</cp:revision>
  <dcterms:created xsi:type="dcterms:W3CDTF">2020-11-25T19:11:50Z</dcterms:created>
  <dcterms:modified xsi:type="dcterms:W3CDTF">2020-11-25T19:44:25Z</dcterms:modified>
</cp:coreProperties>
</file>